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794" autoAdjust="0"/>
    <p:restoredTop sz="86470" autoAdjust="0"/>
  </p:normalViewPr>
  <p:slideViewPr>
    <p:cSldViewPr snapToGrid="0">
      <p:cViewPr varScale="1">
        <p:scale>
          <a:sx n="74" d="100"/>
          <a:sy n="74" d="100"/>
        </p:scale>
        <p:origin x="-456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6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8" d="100"/>
        <a:sy n="68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0686-DAC5-40F9-A66A-C97D1161A30A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7BA867-1A84-431B-8B4C-0CA265AD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15808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BA867-1A84-431B-8B4C-0CA265ADE80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8361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BA867-1A84-431B-8B4C-0CA265ADE80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27430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A8E4-5D50-4E60-B382-0E18E622E9ED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DCF4B-15C7-4765-822B-C9C57D91E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6839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A8E4-5D50-4E60-B382-0E18E622E9ED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DCF4B-15C7-4765-822B-C9C57D91E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48494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A8E4-5D50-4E60-B382-0E18E622E9ED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DCF4B-15C7-4765-822B-C9C57D91E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98992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A8E4-5D50-4E60-B382-0E18E622E9ED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DCF4B-15C7-4765-822B-C9C57D91E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22981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A8E4-5D50-4E60-B382-0E18E622E9ED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DCF4B-15C7-4765-822B-C9C57D91E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477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A8E4-5D50-4E60-B382-0E18E622E9ED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DCF4B-15C7-4765-822B-C9C57D91E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3677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A8E4-5D50-4E60-B382-0E18E622E9ED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DCF4B-15C7-4765-822B-C9C57D91E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72575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A8E4-5D50-4E60-B382-0E18E622E9ED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DCF4B-15C7-4765-822B-C9C57D91E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93095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A8E4-5D50-4E60-B382-0E18E622E9ED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DCF4B-15C7-4765-822B-C9C57D91E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8823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A8E4-5D50-4E60-B382-0E18E622E9ED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DCF4B-15C7-4765-822B-C9C57D91E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51194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A8E4-5D50-4E60-B382-0E18E622E9ED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DCF4B-15C7-4765-822B-C9C57D91E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6726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9A8E4-5D50-4E60-B382-0E18E622E9ED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DCF4B-15C7-4765-822B-C9C57D91E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33555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7060"/>
          </a:xfrm>
        </p:spPr>
        <p:txBody>
          <a:bodyPr/>
          <a:lstStyle/>
          <a:p>
            <a:r>
              <a:rPr lang="en-US" dirty="0" smtClean="0"/>
              <a:t>,,,,,,,,,,,,,,,,,,,,,,,,,,,,,,,,,,,,,,,,,,,,,,,,,,,,,,,,,,,,,,,,,,,,,,,,,,,,,,,,,,,,,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07" y="588407"/>
            <a:ext cx="9999786" cy="5434999"/>
          </a:xfrm>
          <a:prstGeom prst="rect">
            <a:avLst/>
          </a:prstGeom>
        </p:spPr>
      </p:pic>
      <p:sp>
        <p:nvSpPr>
          <p:cNvPr id="6" name="Quad Arrow Callout 5"/>
          <p:cNvSpPr/>
          <p:nvPr/>
        </p:nvSpPr>
        <p:spPr>
          <a:xfrm>
            <a:off x="926122" y="912145"/>
            <a:ext cx="9835663" cy="5111261"/>
          </a:xfrm>
          <a:prstGeom prst="quadArrowCallou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15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115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6966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213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bn-BD" dirty="0" smtClean="0"/>
              <a:t> 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 দলগত কাজ     ৮: মিঃ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জটিল 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টিস্যুর গুরুত্ব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বর্ণনা কর </a:t>
            </a:r>
            <a:r>
              <a:rPr lang="bn-BD" dirty="0" smtClean="0"/>
              <a:t>                  </a:t>
            </a:r>
            <a:br>
              <a:rPr lang="bn-BD" dirty="0" smtClean="0"/>
            </a:br>
            <a:r>
              <a:rPr lang="bn-BD" dirty="0"/>
              <a:t/>
            </a:r>
            <a:br>
              <a:rPr lang="bn-BD" dirty="0"/>
            </a:br>
            <a:r>
              <a:rPr lang="bn-BD" dirty="0" smtClean="0"/>
              <a:t/>
            </a:r>
            <a:br>
              <a:rPr lang="bn-BD" dirty="0" smtClean="0"/>
            </a:b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7546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743" y="-240181"/>
            <a:ext cx="10515600" cy="625461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bn-BD" sz="6600" u="sng" dirty="0" smtClean="0">
                <a:latin typeface="Nikosh" pitchFamily="2" charset="0"/>
                <a:cs typeface="Nikosh" pitchFamily="2" charset="0"/>
              </a:rPr>
              <a:t>মূল্যায়ন</a:t>
            </a:r>
            <a:br>
              <a:rPr lang="bn-BD" sz="6600" u="sng" dirty="0" smtClean="0">
                <a:latin typeface="Nikosh" pitchFamily="2" charset="0"/>
                <a:cs typeface="Nikosh" pitchFamily="2" charset="0"/>
              </a:rPr>
            </a:br>
            <a:r>
              <a:rPr lang="bn-BD" sz="6600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sz="6600" dirty="0" smtClean="0">
                <a:latin typeface="Nikosh" pitchFamily="2" charset="0"/>
                <a:cs typeface="Nikosh" pitchFamily="2" charset="0"/>
              </a:rPr>
            </a:br>
            <a:r>
              <a:rPr lang="bn-BD" sz="6600" dirty="0" smtClean="0">
                <a:latin typeface="Nikosh" pitchFamily="2" charset="0"/>
                <a:cs typeface="Nikosh" pitchFamily="2" charset="0"/>
              </a:rPr>
              <a:t>১।স্থায়ী টিস্যু কী?</a:t>
            </a:r>
            <a:br>
              <a:rPr lang="bn-BD" sz="6600" dirty="0" smtClean="0">
                <a:latin typeface="Nikosh" pitchFamily="2" charset="0"/>
                <a:cs typeface="Nikosh" pitchFamily="2" charset="0"/>
              </a:rPr>
            </a:br>
            <a:r>
              <a:rPr lang="bn-BD" sz="6600" dirty="0" smtClean="0">
                <a:latin typeface="Nikosh" pitchFamily="2" charset="0"/>
                <a:cs typeface="Nikosh" pitchFamily="2" charset="0"/>
              </a:rPr>
              <a:t>২।স্থায়ী টিস্যু কত প্রকার ও কী কী ?</a:t>
            </a:r>
            <a:br>
              <a:rPr lang="bn-BD" sz="6600" dirty="0" smtClean="0">
                <a:latin typeface="Nikosh" pitchFamily="2" charset="0"/>
                <a:cs typeface="Nikosh" pitchFamily="2" charset="0"/>
              </a:rPr>
            </a:br>
            <a:r>
              <a:rPr lang="bn-BD" sz="6600" dirty="0" smtClean="0">
                <a:latin typeface="Nikosh" pitchFamily="2" charset="0"/>
                <a:cs typeface="Nikosh" pitchFamily="2" charset="0"/>
              </a:rPr>
              <a:t>৩।জটিল টিস্যুর গুরুত্ব কী?</a:t>
            </a:r>
            <a:br>
              <a:rPr lang="bn-BD" sz="6600" dirty="0" smtClean="0">
                <a:latin typeface="Nikosh" pitchFamily="2" charset="0"/>
                <a:cs typeface="Nikosh" pitchFamily="2" charset="0"/>
              </a:rPr>
            </a:br>
            <a:endParaRPr lang="en-US" sz="66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7894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563" y="321972"/>
            <a:ext cx="10881575" cy="6220496"/>
          </a:xfrm>
          <a:solidFill>
            <a:schemeClr val="accent2"/>
          </a:solidFill>
        </p:spPr>
        <p:txBody>
          <a:bodyPr/>
          <a:lstStyle/>
          <a:p>
            <a:pPr algn="ctr"/>
            <a:r>
              <a:rPr lang="bn-BD" u="sng" dirty="0" smtClean="0">
                <a:latin typeface="Nikosh" pitchFamily="2" charset="0"/>
                <a:cs typeface="Nikosh" pitchFamily="2" charset="0"/>
              </a:rPr>
              <a:t>বাড়ির কাজ</a:t>
            </a:r>
            <a:br>
              <a:rPr lang="bn-BD" u="sng" dirty="0" smtClean="0">
                <a:latin typeface="Nikosh" pitchFamily="2" charset="0"/>
                <a:cs typeface="Nikosh" pitchFamily="2" charset="0"/>
              </a:rPr>
            </a:br>
            <a:r>
              <a:rPr lang="bn-BD" u="sng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u="sng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“স্থায়ী টিস্যুর প্রবাহ চিত্র অংকন কর”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176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11118" cy="564930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555" y="634064"/>
            <a:ext cx="9504607" cy="517910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12902" y="2421227"/>
            <a:ext cx="6336406" cy="181592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15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15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7253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910646" cy="685800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bn-BD" dirty="0" smtClean="0">
                <a:latin typeface="NikoshBAN"/>
                <a:cs typeface="NikoshBAN" panose="02000000000000000000" pitchFamily="2" charset="0"/>
              </a:rPr>
              <a:t>          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রাবেয়া বসরী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/>
            </a:r>
            <a:br>
              <a:rPr lang="en-US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         সহকারি শিক্ষক (বিজ্ঞান)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/>
            </a:r>
            <a:br>
              <a:rPr lang="en-US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        পাচঁপুকুরিয়া বাজার উচ্চ বিদ্যালয়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/>
            </a:r>
            <a:br>
              <a:rPr lang="en-US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 </a:t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        মুরাদনগর,কুমিল্লা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/>
            </a:r>
            <a:br>
              <a:rPr lang="en-US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      মোবাইল নং-০১৮৫১০৬৯৪১৪</a:t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      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Email </a:t>
            </a:r>
            <a:r>
              <a:rPr lang="en-US" dirty="0" smtClean="0">
                <a:latin typeface="NikoshBAN"/>
                <a:cs typeface="NikoshBAN" panose="02000000000000000000" pitchFamily="2" charset="0"/>
              </a:rPr>
              <a:t>ID-basri6048 @ gmail.com</a:t>
            </a:r>
            <a:br>
              <a:rPr lang="en-US" dirty="0" smtClean="0">
                <a:latin typeface="NikoshBAN"/>
                <a:cs typeface="NikoshBAN" panose="02000000000000000000" pitchFamily="2" charset="0"/>
              </a:rPr>
            </a:br>
            <a:endParaRPr lang="en-US" dirty="0">
              <a:latin typeface="NikoshBAN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12362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955" y="215000"/>
            <a:ext cx="11614245" cy="6376869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শ্রেণি  : দশম </a:t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বিষয় : জীব বিজ্ঞান</a:t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অধ্যায় : দুই(টিস্যু ও টিস্যুতন্ত্র)</a:t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সময়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: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৫০মিঃ</a:t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তারিখ : ২৯/০৩/২০১৬খ্রিঃ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1523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1" y="163774"/>
            <a:ext cx="11846257" cy="6469038"/>
          </a:xfrm>
          <a:solidFill>
            <a:srgbClr val="92D050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Hexagon 2"/>
          <p:cNvSpPr/>
          <p:nvPr/>
        </p:nvSpPr>
        <p:spPr>
          <a:xfrm>
            <a:off x="1364777" y="573206"/>
            <a:ext cx="10099343" cy="5322627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3800" dirty="0" smtClean="0">
                <a:latin typeface="Nikosh" pitchFamily="2" charset="0"/>
                <a:cs typeface="Nikosh" pitchFamily="2" charset="0"/>
              </a:rPr>
              <a:t>স্থায়ী টিস্যু</a:t>
            </a:r>
            <a:endParaRPr lang="en-US" sz="138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9345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259307"/>
            <a:ext cx="11750723" cy="6332562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     </a:t>
            </a:r>
            <a:r>
              <a:rPr lang="bn-BD" sz="96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শিখনফল  </a:t>
            </a:r>
            <a:br>
              <a:rPr lang="bn-BD" sz="96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        এই পাঠ শেষে শিক্ষার্থীরা-</a:t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১।স্থায়ী টিস্যু কী তা বলতে পারবে।</a:t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২।স্থায়ী টিস্যুর প্রকারভেদ ব্যাখ্যা করতে পারবে।</a:t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৩।জটিল টিস্যুর গুরুত্ব বিশ্লেষণ করতে পারবে।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5510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0" y="281354"/>
            <a:ext cx="12093567" cy="6283219"/>
          </a:xfrm>
        </p:spPr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66" y="427927"/>
            <a:ext cx="4893084" cy="3306611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98120" y="3688080"/>
            <a:ext cx="4041093" cy="12840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প্যারেনকাইমা টিস্যু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9046" y="737779"/>
            <a:ext cx="3376235" cy="325586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434840" y="3764280"/>
            <a:ext cx="3446650" cy="10726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কোলেনকাইমা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5282" y="558385"/>
            <a:ext cx="3614655" cy="361465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290560" y="3810000"/>
            <a:ext cx="3728752" cy="11419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স্ক্লেরেনকাইমা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2302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039" y="328801"/>
            <a:ext cx="10920046" cy="6234967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একক কাজ      ২  : মিঃ</a:t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                                    </a:t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স্থায়ী টিস্যু কী ?                      </a:t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0895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246" y="289448"/>
            <a:ext cx="10585939" cy="6271846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816" y="1218039"/>
            <a:ext cx="4001598" cy="441520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7051" y="410308"/>
            <a:ext cx="3607496" cy="471267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455876" y="1596571"/>
            <a:ext cx="3055327" cy="5135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সীভনল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97262" y="2290395"/>
            <a:ext cx="3113942" cy="4762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সংগীকোষ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35095" y="3061956"/>
            <a:ext cx="3305908" cy="7268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ফ্লোয়েম প্যারেনকাইমা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66166" y="858216"/>
            <a:ext cx="3055327" cy="5135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সীভপ্লেট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84800" y="5239657"/>
            <a:ext cx="4107543" cy="7547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" pitchFamily="2" charset="0"/>
                <a:cs typeface="Nikosh" pitchFamily="2" charset="0"/>
              </a:rPr>
              <a:t>ফ্লোয়েম টিস্যু</a:t>
            </a:r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17387" y="4679740"/>
            <a:ext cx="3512457" cy="841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" pitchFamily="2" charset="0"/>
                <a:cs typeface="Nikosh" pitchFamily="2" charset="0"/>
              </a:rPr>
              <a:t>জাইলেম টিস্যু</a:t>
            </a:r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2101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09846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</a:t>
            </a:r>
            <a:r>
              <a:rPr lang="bn-BD" sz="6000" dirty="0" smtClean="0">
                <a:latin typeface="Nikosh" pitchFamily="2" charset="0"/>
                <a:cs typeface="Nikosh" pitchFamily="2" charset="0"/>
              </a:rPr>
              <a:t>জোড়ায় কাজ   ৫: মিঃ</a:t>
            </a:r>
            <a:br>
              <a:rPr lang="bn-BD" sz="6000" dirty="0" smtClean="0">
                <a:latin typeface="Nikosh" pitchFamily="2" charset="0"/>
                <a:cs typeface="Nikosh" pitchFamily="2" charset="0"/>
              </a:rPr>
            </a:br>
            <a:r>
              <a:rPr lang="bn-BD" sz="6000" dirty="0">
                <a:latin typeface="Nikosh" pitchFamily="2" charset="0"/>
                <a:cs typeface="Nikosh" pitchFamily="2" charset="0"/>
              </a:rPr>
              <a:t/>
            </a:r>
            <a:br>
              <a:rPr lang="bn-BD" sz="6000" dirty="0">
                <a:latin typeface="Nikosh" pitchFamily="2" charset="0"/>
                <a:cs typeface="Nikosh" pitchFamily="2" charset="0"/>
              </a:rPr>
            </a:br>
            <a:r>
              <a:rPr lang="bn-BD" sz="6000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sz="6000" dirty="0" smtClean="0">
                <a:latin typeface="Nikosh" pitchFamily="2" charset="0"/>
                <a:cs typeface="Nikosh" pitchFamily="2" charset="0"/>
              </a:rPr>
            </a:br>
            <a:r>
              <a:rPr lang="bn-BD" sz="6000" dirty="0" smtClean="0">
                <a:latin typeface="Nikosh" pitchFamily="2" charset="0"/>
                <a:cs typeface="Nikosh" pitchFamily="2" charset="0"/>
              </a:rPr>
              <a:t>       জাইলেম ও ফ্লোয়েম টিস্যুর বর্ণনা দাও।</a:t>
            </a:r>
            <a:endParaRPr lang="en-US" sz="60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6277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50</Words>
  <Application>Microsoft Office PowerPoint</Application>
  <PresentationFormat>Custom</PresentationFormat>
  <Paragraphs>25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,,,,,,,,,,,,,,,,,,,,,,,,,,,,,,,,,,,,,,,,,,,,,,,,,,,,,,,,,,,,,,,,,,,,,,,,,,,,,,,,,,,,,</vt:lpstr>
      <vt:lpstr>            রাবেয়া বসরী           সহকারি শিক্ষক (বিজ্ঞান)          পাচঁপুকুরিয়া বাজার উচ্চ বিদ্যালয়           মুরাদনগর,কুমিল্লা        মোবাইল নং-০১৮৫১০৬৯৪১৪        Email ID-basri6048 @ gmail.com </vt:lpstr>
      <vt:lpstr>শ্রেণি  : দশম   বিষয় : জীব বিজ্ঞান  অধ্যায় : দুই(টিস্যু ও টিস্যুতন্ত্র)  সময় : ৫০মিঃ  তারিখ : ২৯/০৩/২০১৬খ্রিঃ</vt:lpstr>
      <vt:lpstr>Slide 4</vt:lpstr>
      <vt:lpstr>                                        শিখনফল            এই পাঠ শেষে শিক্ষার্থীরা-    ১।স্থায়ী টিস্যু কী তা বলতে পারবে।  ২।স্থায়ী টিস্যুর প্রকারভেদ ব্যাখ্যা করতে পারবে।  ৩।জটিল টিস্যুর গুরুত্ব বিশ্লেষণ করতে পারবে।</vt:lpstr>
      <vt:lpstr> </vt:lpstr>
      <vt:lpstr>একক কাজ      ২  : মিঃ                                      স্থায়ী টিস্যু কী ?                       </vt:lpstr>
      <vt:lpstr> </vt:lpstr>
      <vt:lpstr>            জোড়ায় কাজ   ৫: মিঃ          জাইলেম ও ফ্লোয়েম টিস্যুর বর্ণনা দাও।</vt:lpstr>
      <vt:lpstr>  দলগত কাজ     ৮: মিঃ       জটিল টিস্যুর গুরুত্ব বর্ণনা কর                                          </vt:lpstr>
      <vt:lpstr>মূল্যায়ন  ১।স্থায়ী টিস্যু কী? ২।স্থায়ী টিস্যু কত প্রকার ও কী কী ? ৩।জটিল টিস্যুর গুরুত্ব কী? </vt:lpstr>
      <vt:lpstr>বাড়ির কাজ  “স্থায়ী টিস্যুর প্রবাহ চিত্র অংকন কর”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panchpukuria</dc:creator>
  <cp:lastModifiedBy>ASUS-PC</cp:lastModifiedBy>
  <cp:revision>55</cp:revision>
  <dcterms:created xsi:type="dcterms:W3CDTF">2013-11-29T02:50:58Z</dcterms:created>
  <dcterms:modified xsi:type="dcterms:W3CDTF">2016-09-26T16:00:03Z</dcterms:modified>
</cp:coreProperties>
</file>